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4"/>
  </p:notesMasterIdLst>
  <p:handoutMasterIdLst>
    <p:handoutMasterId r:id="rId5"/>
  </p:handoutMasterIdLst>
  <p:sldIdLst>
    <p:sldId id="269" r:id="rId2"/>
    <p:sldId id="271" r:id="rId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910298-278F-4478-8CC3-FDC3B5A9469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FC21111-FBAD-4F12-A2F8-72E02A672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62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</a:t>
            </a:r>
            <a:r>
              <a:rPr lang="en-US"/>
              <a:t>Jan 2</a:t>
            </a:r>
            <a:r>
              <a:rPr lang="en-US" dirty="0"/>
              <a:t>1</a:t>
            </a:r>
            <a:r>
              <a:rPr lang="en-US"/>
              <a:t>, </a:t>
            </a:r>
            <a:r>
              <a:rPr lang="en-US" dirty="0"/>
              <a:t>2020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/>
              <a:t>P3 Challenge-</a:t>
            </a:r>
          </a:p>
          <a:p>
            <a:pPr lvl="1"/>
            <a:r>
              <a:rPr lang="en-US" b="1" dirty="0"/>
              <a:t>Explain Hund’s Rule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Today’s Objective –</a:t>
            </a:r>
          </a:p>
          <a:p>
            <a:pPr lvl="1"/>
            <a:r>
              <a:rPr lang="en-US" b="1" dirty="0"/>
              <a:t>Atomic model game activity</a:t>
            </a:r>
          </a:p>
          <a:p>
            <a:pPr lvl="1"/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7667174-C76C-4694-9E35-4DBB7A2B3F1B}"/>
              </a:ext>
            </a:extLst>
          </p:cNvPr>
          <p:cNvSpPr txBox="1">
            <a:spLocks/>
          </p:cNvSpPr>
          <p:nvPr/>
        </p:nvSpPr>
        <p:spPr>
          <a:xfrm>
            <a:off x="6096000" y="2508440"/>
            <a:ext cx="5218137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Objective –</a:t>
            </a:r>
          </a:p>
          <a:p>
            <a:pPr lvl="1"/>
            <a:r>
              <a:rPr lang="en-US" b="1" dirty="0"/>
              <a:t>Atomic Model Game</a:t>
            </a:r>
          </a:p>
          <a:p>
            <a:r>
              <a:rPr lang="en-US" b="1" dirty="0"/>
              <a:t>Agenda</a:t>
            </a:r>
          </a:p>
          <a:p>
            <a:pPr lvl="1"/>
            <a:r>
              <a:rPr lang="en-US" b="1" dirty="0"/>
              <a:t>Game Play</a:t>
            </a:r>
          </a:p>
          <a:p>
            <a:r>
              <a:rPr lang="en-US" b="1" dirty="0"/>
              <a:t>Assignment: Complete the Game Questions. Due Thursday</a:t>
            </a:r>
          </a:p>
        </p:txBody>
      </p:sp>
    </p:spTree>
    <p:extLst>
      <p:ext uri="{BB962C8B-B14F-4D97-AF65-F5344CB8AC3E}">
        <p14:creationId xmlns:p14="http://schemas.microsoft.com/office/powerpoint/2010/main" val="307995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8858" y="2599477"/>
            <a:ext cx="8825659" cy="3416300"/>
          </a:xfrm>
        </p:spPr>
        <p:txBody>
          <a:bodyPr>
            <a:normAutofit/>
          </a:bodyPr>
          <a:lstStyle/>
          <a:p>
            <a:r>
              <a:rPr lang="en-US" b="1" dirty="0"/>
              <a:t>Exit Slip: Clean up game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/>
              <a:t>Atomic Game Activity Questions</a:t>
            </a:r>
          </a:p>
          <a:p>
            <a:r>
              <a:rPr lang="en-US" b="1" dirty="0"/>
              <a:t>What’s Next?  (How to prepare for the next day)</a:t>
            </a:r>
          </a:p>
          <a:p>
            <a:pPr lvl="1"/>
            <a:r>
              <a:rPr lang="en-US" b="1" dirty="0"/>
              <a:t>Read Holt p84 - 88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43796</TotalTime>
  <Words>75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 Boardroom</vt:lpstr>
      <vt:lpstr>Chemistry – Jan 21, 2020 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254</cp:revision>
  <cp:lastPrinted>2017-11-17T06:15:38Z</cp:lastPrinted>
  <dcterms:created xsi:type="dcterms:W3CDTF">2015-08-11T02:33:52Z</dcterms:created>
  <dcterms:modified xsi:type="dcterms:W3CDTF">2020-01-27T12:53:54Z</dcterms:modified>
</cp:coreProperties>
</file>